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d6872f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d6872f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Graber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Charlene Gingerich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013250"/>
            <a:ext cx="7630200" cy="31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66950"/>
            <a:ext cx="7630200" cy="392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my storms drive through.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2025-10-02T23:44:33Z</dcterms:modified>
</cp:coreProperties>
</file>